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74" r:id="rId3"/>
    <p:sldId id="277" r:id="rId4"/>
    <p:sldId id="276" r:id="rId5"/>
    <p:sldId id="271" r:id="rId6"/>
    <p:sldId id="26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8E0A9-F71F-4F40-B85A-9028C0CD3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15138-43FB-4A30-8024-805DD781C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D5E02-DC50-427A-8FEB-A058FBF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96CCD-8AC2-49AE-A48F-47551A1D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E32A-5133-4C84-B041-FF485EBD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9D2DA1-C8E3-4854-8B59-0D5A6F13D801}"/>
              </a:ext>
            </a:extLst>
          </p:cNvPr>
          <p:cNvSpPr/>
          <p:nvPr userDrawn="1"/>
        </p:nvSpPr>
        <p:spPr>
          <a:xfrm>
            <a:off x="9692640" y="5344160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08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9DD6-3B22-448E-A9A4-5B44DB6FB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EBA07-749A-4E1E-A675-0716B5C92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03403-3ED2-4F79-B489-8D09CB7ED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A9463-6482-4465-86DF-E3C999558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FB87F-B509-4D42-B1DB-79B48D65B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2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236B-F278-4839-BE13-85D3CBB43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3437B-B3F5-44D9-937E-BC2912CBC7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3A360-6908-4552-B528-CEF345C27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7E44A-FDA6-404E-86B7-FC28AEDCE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68BD3-9C66-45B9-9B39-42CA8A75A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8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F3FB-EC8E-4B85-B241-74E02AA8B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CF352-CFB7-4957-A124-04E866303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2D79E-8055-40D0-BEB9-8CBC1E2E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58006-0641-48A6-B9BA-6F9CB8F1B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2114E-CEF0-4976-95E6-826BC690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09117E-D144-4645-A788-9C835E2E397C}"/>
              </a:ext>
            </a:extLst>
          </p:cNvPr>
          <p:cNvSpPr/>
          <p:nvPr userDrawn="1"/>
        </p:nvSpPr>
        <p:spPr>
          <a:xfrm>
            <a:off x="10779760" y="5682457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0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B9043-217C-4EA2-8F66-6CF3B7D67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949EE-C24C-4CC0-9EDD-9B2E4B862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71BD4-6E96-4BDA-946B-FBFDA477C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A8DB-C598-4793-8DC2-186C45638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291C7-3317-49B3-944B-22D05951C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2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36D75-75E6-4E72-BFF3-F77884A0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F82-865B-4F62-9D72-E5A2E941D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13B93-CEF1-496F-BAB3-B93451485E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FBEEA-9C36-475B-933D-C15049DA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12271-56AB-4D94-A5F7-2E0EEED6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BB062-9C1D-4A9F-AF72-18CD8D8D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6C53-4B66-444E-8C21-292D7338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22278-D553-4F4F-ADF1-6E51AB0AE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895B6-D83D-431F-8EE7-2354B6BF6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FAB65D-008A-4C95-9C62-F9E536B3A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83CAA6-BA85-4552-83E2-990C8FA78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75B18-015A-4890-BDA7-1C59E818B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D0C76E-6CFD-4566-B37A-54F49D69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0BA5C-BEC6-4FCA-94EA-872366A70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739D-84CA-4545-B7E4-5317EBA4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34CA39-7F8B-4870-A782-1A6FC38C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2BDD0-3848-47F0-8198-9370176B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35C48-4DCC-4340-832E-F4EB2C1E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3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847AC8-B9D3-4D88-8482-81660597D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861BAA-F094-4329-9512-8606E545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0FDE6-7C68-40CE-856C-0EE1651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6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4C929-556F-4A40-BA72-7B2BA1F3D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B104-A90A-4800-9D07-0BB01FF8E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51EA7-AABE-44D7-92BB-2F3F4FEB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4B427-058F-4C7A-929B-6DAEF2F3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B9E28-BBB8-46A8-826A-65224E45D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2CF07-881F-4EC3-AED1-542DBC8D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5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64C37-C29B-41FF-ABC5-406C2C6AC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3676A-27E0-45A8-B502-E760C609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2C911-5D3E-445C-899B-1063F5852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A96AC-6BD5-4B8E-8FF3-49710717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05D07-65FF-46CD-8E05-0FC6D111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9303A-1F8A-4E2A-B587-C76B7C57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4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EACD80-25DD-498B-8518-16ECF004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7B007-A9C2-412B-BB9A-F67A5D537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CD26A-C49F-41F7-AC24-F5FFA4B47F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25065-5567-47AF-889A-9579BE59F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65AE0-822B-4353-9D25-FB1DEF9DC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9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1DB10-A911-43A3-A2AF-37E3073F83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Spark </a:t>
            </a:r>
            <a:r>
              <a:rPr lang="en-US"/>
              <a:t>Interview Questions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7B3630-F42F-42E1-AC9D-CC2B4953D3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FB3ACC-A67D-4E01-A20B-47183A93ED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880" y="3429000"/>
            <a:ext cx="4460240" cy="23876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AB9A1FF-BA58-4D9D-9041-BDAAA20C2B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358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450"/>
    </mc:Choice>
    <mc:Fallback>
      <p:transition spd="slow" advTm="124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What is RDD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RDD was the primary user-facing API in Spark since its inception.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Resilient Distributed Datasets (RDD) is a fundamental data structure of Spark.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Each dataset in RDD is divided into logical partitions. 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RDD is an immutable distributed collection of elements of input data.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RDD is partitioned across nodes in the cluster that can be processed in parallel.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Spark makes use of the concept of RDD to achieve faster and efficient data processing.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C19331B-5137-487F-A481-F9E199B930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99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698"/>
    </mc:Choice>
    <mc:Fallback>
      <p:transition spd="slow" advTm="1556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Immutability in RDDs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r>
              <a:rPr lang="en-US" dirty="0"/>
              <a:t>RDDs are inherently immutable in Spark, which makes them ideal candidate for parallel processing across multiple threads.</a:t>
            </a:r>
          </a:p>
          <a:p>
            <a:endParaRPr lang="en-US" dirty="0"/>
          </a:p>
          <a:p>
            <a:r>
              <a:rPr lang="en-US" dirty="0"/>
              <a:t>RDDs are not just immutable but a deterministic function of their input. That means RDD can be recreated at any time.</a:t>
            </a:r>
          </a:p>
          <a:p>
            <a:endParaRPr lang="en-US" dirty="0"/>
          </a:p>
          <a:p>
            <a:r>
              <a:rPr lang="en-US" dirty="0"/>
              <a:t>Immutable data can as easily live in memory as on disk, which helps in in-memory </a:t>
            </a:r>
            <a:r>
              <a:rPr lang="en-US"/>
              <a:t>compute.</a:t>
            </a:r>
          </a:p>
          <a:p>
            <a:endParaRPr lang="en-US" dirty="0"/>
          </a:p>
          <a:p>
            <a:r>
              <a:rPr lang="en-US" dirty="0"/>
              <a:t>Immutable </a:t>
            </a:r>
            <a:r>
              <a:rPr lang="en-US" dirty="0" err="1"/>
              <a:t>Rdds</a:t>
            </a:r>
            <a:r>
              <a:rPr lang="en-US" dirty="0"/>
              <a:t> help in achieving the fault tolerance with developers effort.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CBBDEB3-1021-4AC4-A692-3642AEA1EB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432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084"/>
    </mc:Choice>
    <mc:Fallback>
      <p:transition spd="slow" advTm="1810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When to use RDDs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RDDs can be applied with low-level transformation and actions ,which gives </a:t>
            </a:r>
            <a:r>
              <a:rPr lang="en-US" dirty="0" err="1"/>
              <a:t>greator</a:t>
            </a:r>
            <a:r>
              <a:rPr lang="en-US" dirty="0"/>
              <a:t> control on your input data.</a:t>
            </a:r>
          </a:p>
          <a:p>
            <a:endParaRPr lang="en-US" dirty="0"/>
          </a:p>
          <a:p>
            <a:r>
              <a:rPr lang="en-US" dirty="0"/>
              <a:t>Data is highly unstructured, such as media streams or streams of text.</a:t>
            </a:r>
          </a:p>
          <a:p>
            <a:endParaRPr lang="en-US" dirty="0"/>
          </a:p>
          <a:p>
            <a:r>
              <a:rPr lang="en-US" dirty="0"/>
              <a:t>you want to manipulate your data with functional programming constructs than domain specific expressions.</a:t>
            </a:r>
          </a:p>
          <a:p>
            <a:endParaRPr lang="en-US" dirty="0"/>
          </a:p>
          <a:p>
            <a:r>
              <a:rPr lang="en-US" dirty="0"/>
              <a:t>Applying of schema is not required, such as columnar format, while processing or accessing data attributes by name or column.</a:t>
            </a:r>
          </a:p>
          <a:p>
            <a:endParaRPr lang="en-US" dirty="0"/>
          </a:p>
          <a:p>
            <a:r>
              <a:rPr lang="en-US" dirty="0"/>
              <a:t>you can forgo some optimization and performance benefits available with </a:t>
            </a:r>
            <a:r>
              <a:rPr lang="en-US" dirty="0" err="1"/>
              <a:t>DataFrames</a:t>
            </a:r>
            <a:r>
              <a:rPr lang="en-US" dirty="0"/>
              <a:t> and Datasets for structured and semi-structured data.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A293318-43BE-4004-AE97-4E452004EC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007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191"/>
    </mc:Choice>
    <mc:Fallback>
      <p:transition spd="slow" advTm="1291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Next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Spark Internals , Architecture and other details.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C5AB68C-9FEE-4081-8801-FFF3AABCDE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305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38"/>
    </mc:Choice>
    <mc:Fallback>
      <p:transition spd="slow" advTm="85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</a:t>
            </a:r>
          </a:p>
          <a:p>
            <a:pPr marL="0" indent="0">
              <a:buNone/>
            </a:pPr>
            <a:r>
              <a:rPr lang="en-US" dirty="0"/>
              <a:t>		Thanks and do subscribe to my channel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DEDE1EF-3A59-4C96-8893-D1944A2E98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36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3"/>
    </mc:Choice>
    <mc:Fallback>
      <p:transition spd="slow" advTm="24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220</Words>
  <Application>Microsoft Office PowerPoint</Application>
  <PresentationFormat>Widescreen</PresentationFormat>
  <Paragraphs>38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Spark Interview Questions</vt:lpstr>
      <vt:lpstr>What is RDD</vt:lpstr>
      <vt:lpstr>Immutability in RDDs</vt:lpstr>
      <vt:lpstr>When to use RDDs</vt:lpstr>
      <vt:lpstr>Next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AVRO Internals</dc:title>
  <dc:creator>Viresh Kumar</dc:creator>
  <cp:lastModifiedBy>Viresh Kumar</cp:lastModifiedBy>
  <cp:revision>43</cp:revision>
  <dcterms:created xsi:type="dcterms:W3CDTF">2018-12-28T03:34:44Z</dcterms:created>
  <dcterms:modified xsi:type="dcterms:W3CDTF">2018-12-29T08:37:46Z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virkumar@microsoft.com</vt:lpwstr>
  </property>
  <property fmtid="{D5CDD505-2E9C-101B-9397-08002B2CF9AE}" pid="5" name="MSIP_Label_f42aa342-8706-4288-bd11-ebb85995028c_SetDate">
    <vt:lpwstr>2018-12-28T03:35:17.5833276Z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